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66" r:id="rId13"/>
    <p:sldId id="267" r:id="rId14"/>
    <p:sldId id="268" r:id="rId15"/>
    <p:sldId id="270" r:id="rId16"/>
    <p:sldId id="271" r:id="rId17"/>
    <p:sldId id="26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878" y="-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590550"/>
            <a:ext cx="70866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3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701979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77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 t="21379" r="41849" b="30034"/>
          <a:stretch>
            <a:fillRect/>
          </a:stretch>
        </p:blipFill>
        <p:spPr bwMode="auto">
          <a:xfrm>
            <a:off x="755650" y="1412875"/>
            <a:ext cx="3455988" cy="261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460" name="Picture 2" descr="Time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412875"/>
            <a:ext cx="2781300" cy="41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8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458200" cy="579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6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065"/>
            <a:ext cx="7848600" cy="663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46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7467600" cy="677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24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0"/>
            <a:ext cx="7229475" cy="671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"/>
            <a:ext cx="6705600" cy="614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4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7086600" cy="654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44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467600" cy="55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305800" cy="615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7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639238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77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6934200" cy="604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87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527"/>
            <a:ext cx="6781800" cy="594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58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6858000" cy="596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8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740"/>
            <a:ext cx="7696200" cy="650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91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9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0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7467600" cy="625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1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1"/>
            <a:ext cx="7772400" cy="701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49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33400"/>
            <a:ext cx="6554454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34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"/>
            <a:ext cx="7086600" cy="604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6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93161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00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730"/>
            <a:ext cx="726300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24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"/>
            <a:ext cx="7239000" cy="605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Jiankui He</cp:lastModifiedBy>
  <cp:revision>2</cp:revision>
  <dcterms:created xsi:type="dcterms:W3CDTF">2006-08-16T00:00:00Z</dcterms:created>
  <dcterms:modified xsi:type="dcterms:W3CDTF">2015-09-24T03:17:23Z</dcterms:modified>
</cp:coreProperties>
</file>